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80" r:id="rId12"/>
    <p:sldId id="265" r:id="rId13"/>
    <p:sldId id="266" r:id="rId14"/>
    <p:sldId id="267" r:id="rId15"/>
    <p:sldId id="281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79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47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04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4817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451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254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62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97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60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28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660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056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53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00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356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158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719CD-2E0A-421C-9921-337FC75ED148}" type="datetimeFigureOut">
              <a:rPr lang="nl-NL" smtClean="0"/>
              <a:t>8-10-2018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4CA970-C9E6-40E9-BEF3-957E3D5B32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90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s.dewit@helicon.n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Les 6: Grond en Zand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Keuzedeel Cultuurtechniek: onderdeel techniek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700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Loader – shovel - wiellader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624" y="1784008"/>
            <a:ext cx="4663217" cy="378947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136433"/>
            <a:ext cx="4755394" cy="3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7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Opbouw loader / shovel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Motor</a:t>
            </a:r>
          </a:p>
          <a:p>
            <a:r>
              <a:rPr lang="nl-NL" dirty="0" smtClean="0"/>
              <a:t>Aandrijving wielen</a:t>
            </a:r>
          </a:p>
          <a:p>
            <a:r>
              <a:rPr lang="nl-NL" dirty="0" smtClean="0"/>
              <a:t>Hydropomp</a:t>
            </a:r>
          </a:p>
          <a:p>
            <a:r>
              <a:rPr lang="nl-NL" dirty="0" smtClean="0"/>
              <a:t>Stuurmechanisme (knik / wielbesturing)</a:t>
            </a:r>
          </a:p>
          <a:p>
            <a:r>
              <a:rPr lang="nl-NL" dirty="0" smtClean="0"/>
              <a:t>Graafarm </a:t>
            </a:r>
          </a:p>
          <a:p>
            <a:r>
              <a:rPr lang="nl-NL" dirty="0" smtClean="0"/>
              <a:t>Cilinders </a:t>
            </a:r>
          </a:p>
          <a:p>
            <a:r>
              <a:rPr lang="nl-NL" dirty="0" smtClean="0"/>
              <a:t>Bakken / hulpstukken</a:t>
            </a:r>
          </a:p>
          <a:p>
            <a:r>
              <a:rPr lang="nl-NL" dirty="0" smtClean="0"/>
              <a:t>Olieleidingen</a:t>
            </a:r>
          </a:p>
          <a:p>
            <a:r>
              <a:rPr lang="nl-NL" dirty="0" smtClean="0"/>
              <a:t>Derde functie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1930400"/>
            <a:ext cx="4820524" cy="38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0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Loader bakken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8125" y="766354"/>
            <a:ext cx="2739425" cy="205601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501" y="3399735"/>
            <a:ext cx="3783887" cy="27061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84" y="1388881"/>
            <a:ext cx="3607253" cy="23972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284" y="4120777"/>
            <a:ext cx="3718562" cy="244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5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Zwenklader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3782" y="1774894"/>
            <a:ext cx="4514850" cy="33813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68" y="2403135"/>
            <a:ext cx="38195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22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Graaf- laadcombinatie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9446" y="1646714"/>
            <a:ext cx="4121734" cy="309945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595154"/>
            <a:ext cx="4008227" cy="32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7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Opbouw laad-/graafcombinatie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862" y="2102240"/>
            <a:ext cx="5148171" cy="3366946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683639" y="1855789"/>
            <a:ext cx="4184034" cy="3880773"/>
          </a:xfrm>
        </p:spPr>
        <p:txBody>
          <a:bodyPr/>
          <a:lstStyle/>
          <a:p>
            <a:r>
              <a:rPr lang="nl-NL" dirty="0" smtClean="0"/>
              <a:t>Motor / aandrijflijn</a:t>
            </a:r>
          </a:p>
          <a:p>
            <a:r>
              <a:rPr lang="nl-NL" dirty="0" smtClean="0"/>
              <a:t>Hydromotor</a:t>
            </a:r>
          </a:p>
          <a:p>
            <a:r>
              <a:rPr lang="nl-NL" dirty="0" smtClean="0"/>
              <a:t>Wielen / besturing</a:t>
            </a:r>
          </a:p>
          <a:p>
            <a:r>
              <a:rPr lang="nl-NL" dirty="0" smtClean="0"/>
              <a:t>Voorlader met bak</a:t>
            </a:r>
          </a:p>
          <a:p>
            <a:r>
              <a:rPr lang="nl-NL" dirty="0" smtClean="0"/>
              <a:t>Graafarm met bak </a:t>
            </a:r>
          </a:p>
          <a:p>
            <a:r>
              <a:rPr lang="nl-NL" dirty="0" smtClean="0"/>
              <a:t>Steunpoten </a:t>
            </a:r>
          </a:p>
          <a:p>
            <a:r>
              <a:rPr lang="nl-NL" dirty="0" smtClean="0"/>
              <a:t>Cilinders </a:t>
            </a:r>
          </a:p>
          <a:p>
            <a:r>
              <a:rPr lang="nl-NL" dirty="0" smtClean="0"/>
              <a:t>Olieleidingen </a:t>
            </a:r>
          </a:p>
          <a:p>
            <a:r>
              <a:rPr lang="nl-NL" dirty="0" smtClean="0"/>
              <a:t>Bediening / cabine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4877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Transport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Kruiwagen</a:t>
            </a:r>
          </a:p>
          <a:p>
            <a:r>
              <a:rPr lang="nl-NL" dirty="0" smtClean="0"/>
              <a:t>Aangedreven kruiwagen</a:t>
            </a:r>
          </a:p>
          <a:p>
            <a:r>
              <a:rPr lang="nl-NL" dirty="0" smtClean="0"/>
              <a:t>Kiepwagen/vrachtwagen</a:t>
            </a:r>
          </a:p>
          <a:p>
            <a:r>
              <a:rPr lang="nl-NL" dirty="0" smtClean="0"/>
              <a:t>Getrokken kipper 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1072" y="2739963"/>
            <a:ext cx="4184650" cy="31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1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kruiwagen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57" y="1444647"/>
            <a:ext cx="2330518" cy="17896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6" y="3618683"/>
            <a:ext cx="2782116" cy="27821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375" y="1141457"/>
            <a:ext cx="3044585" cy="228504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720" y="3958362"/>
            <a:ext cx="2671240" cy="20006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851" y="1241403"/>
            <a:ext cx="3588652" cy="251661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851" y="3958362"/>
            <a:ext cx="2825120" cy="21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2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Kiepwagen/vrachtwagen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02" y="1431312"/>
            <a:ext cx="3481092" cy="261081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415" y="1270000"/>
            <a:ext cx="4514850" cy="32670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3" y="4363402"/>
            <a:ext cx="45148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9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Getrokken kipper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6103" y="621962"/>
            <a:ext cx="3770184" cy="279390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3" y="2107429"/>
            <a:ext cx="4524375" cy="3343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103" y="3779066"/>
            <a:ext cx="3770184" cy="282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 van de 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Grondsoorten</a:t>
            </a:r>
          </a:p>
          <a:p>
            <a:r>
              <a:rPr lang="nl-NL" dirty="0" smtClean="0"/>
              <a:t>Graven</a:t>
            </a:r>
          </a:p>
          <a:p>
            <a:r>
              <a:rPr lang="nl-NL" dirty="0" smtClean="0"/>
              <a:t>Transport</a:t>
            </a:r>
          </a:p>
          <a:p>
            <a:r>
              <a:rPr lang="nl-NL" dirty="0" smtClean="0"/>
              <a:t>Egaliseren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446" y="2402907"/>
            <a:ext cx="5163556" cy="36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3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Egaliseren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Hark</a:t>
            </a:r>
          </a:p>
          <a:p>
            <a:r>
              <a:rPr lang="nl-NL" dirty="0" smtClean="0"/>
              <a:t>Schuif</a:t>
            </a:r>
          </a:p>
          <a:p>
            <a:r>
              <a:rPr lang="nl-NL" dirty="0" smtClean="0"/>
              <a:t>Egalisatieraam</a:t>
            </a:r>
          </a:p>
          <a:p>
            <a:r>
              <a:rPr lang="nl-NL" dirty="0" err="1" smtClean="0"/>
              <a:t>Kilverbord</a:t>
            </a:r>
            <a:endParaRPr lang="nl-NL" dirty="0" smtClean="0"/>
          </a:p>
          <a:p>
            <a:r>
              <a:rPr lang="nl-NL" dirty="0" err="1" smtClean="0"/>
              <a:t>Gräder</a:t>
            </a:r>
            <a:r>
              <a:rPr lang="nl-NL" dirty="0" smtClean="0"/>
              <a:t> </a:t>
            </a:r>
          </a:p>
          <a:p>
            <a:r>
              <a:rPr lang="nl-NL" dirty="0" smtClean="0"/>
              <a:t>Bulldozer 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71" y="1567543"/>
            <a:ext cx="6626844" cy="447381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3" y="2514977"/>
            <a:ext cx="617321" cy="668006"/>
          </a:xfrm>
          <a:prstGeom prst="smileyFace">
            <a:avLst/>
          </a:prstGeom>
        </p:spPr>
      </p:pic>
    </p:spTree>
    <p:extLst>
      <p:ext uri="{BB962C8B-B14F-4D97-AF65-F5344CB8AC3E}">
        <p14:creationId xmlns:p14="http://schemas.microsoft.com/office/powerpoint/2010/main" val="1567362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Schuif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934" y="863351"/>
            <a:ext cx="4524375" cy="3009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629" y="4127002"/>
            <a:ext cx="4524375" cy="253365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l="48139" t="30348" r="31826" b="43257"/>
          <a:stretch/>
        </p:blipFill>
        <p:spPr>
          <a:xfrm>
            <a:off x="6714307" y="4397101"/>
            <a:ext cx="2133601" cy="21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5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Egalisatieraam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3429480"/>
            <a:ext cx="4222837" cy="309378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4845" y="667883"/>
            <a:ext cx="4124483" cy="30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Gräder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142" y="425450"/>
            <a:ext cx="4514850" cy="3009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52" y="3688307"/>
            <a:ext cx="4505325" cy="27717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t="6797" b="5894"/>
          <a:stretch/>
        </p:blipFill>
        <p:spPr>
          <a:xfrm>
            <a:off x="5763168" y="3688307"/>
            <a:ext cx="4242981" cy="27744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052" y="1529261"/>
            <a:ext cx="3287421" cy="18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Kilverbord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Schuifblad achter trekker</a:t>
            </a:r>
          </a:p>
          <a:p>
            <a:r>
              <a:rPr lang="nl-NL" dirty="0" smtClean="0"/>
              <a:t>Op het oog</a:t>
            </a:r>
          </a:p>
          <a:p>
            <a:r>
              <a:rPr lang="nl-NL" dirty="0" smtClean="0"/>
              <a:t>Lasergestuurd</a:t>
            </a:r>
          </a:p>
          <a:p>
            <a:r>
              <a:rPr lang="nl-NL" dirty="0" smtClean="0"/>
              <a:t>GPS-gestuurd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4316" y="609600"/>
            <a:ext cx="4057650" cy="253365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721" y="3640183"/>
            <a:ext cx="2973015" cy="21262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77" y="3986984"/>
            <a:ext cx="3167878" cy="23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Bulldozer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981" y="609600"/>
            <a:ext cx="3245978" cy="24122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" y="1294683"/>
            <a:ext cx="3126378" cy="22623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771" y="3651049"/>
            <a:ext cx="4524375" cy="29241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" y="3908224"/>
            <a:ext cx="45243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8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les 6 onderdeel techniek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750423"/>
            <a:ext cx="8596668" cy="4290939"/>
          </a:xfrm>
        </p:spPr>
        <p:txBody>
          <a:bodyPr>
            <a:normAutofit fontScale="92500"/>
          </a:bodyPr>
          <a:lstStyle/>
          <a:p>
            <a:r>
              <a:rPr lang="nl-NL" dirty="0" smtClean="0"/>
              <a:t>Kies </a:t>
            </a:r>
            <a:r>
              <a:rPr lang="nl-NL" u="sng" dirty="0" smtClean="0"/>
              <a:t>drie</a:t>
            </a:r>
            <a:r>
              <a:rPr lang="nl-NL" dirty="0" smtClean="0"/>
              <a:t> </a:t>
            </a:r>
            <a:r>
              <a:rPr lang="nl-NL" u="sng" dirty="0" smtClean="0"/>
              <a:t>machines</a:t>
            </a:r>
            <a:r>
              <a:rPr lang="nl-NL" dirty="0" smtClean="0"/>
              <a:t> uit die worden gebruik bij grondwerkzaamheden.</a:t>
            </a:r>
          </a:p>
          <a:p>
            <a:r>
              <a:rPr lang="nl-NL" dirty="0" smtClean="0"/>
              <a:t>Een machine om te </a:t>
            </a:r>
            <a:r>
              <a:rPr lang="nl-NL" u="sng" dirty="0" smtClean="0"/>
              <a:t>graven</a:t>
            </a:r>
            <a:r>
              <a:rPr lang="nl-NL" dirty="0" smtClean="0"/>
              <a:t>.</a:t>
            </a:r>
          </a:p>
          <a:p>
            <a:r>
              <a:rPr lang="nl-NL" dirty="0" smtClean="0"/>
              <a:t>Een machine om te </a:t>
            </a:r>
            <a:r>
              <a:rPr lang="nl-NL" u="sng" dirty="0" smtClean="0"/>
              <a:t>laden</a:t>
            </a:r>
            <a:r>
              <a:rPr lang="nl-NL" dirty="0" smtClean="0"/>
              <a:t>.</a:t>
            </a:r>
          </a:p>
          <a:p>
            <a:r>
              <a:rPr lang="nl-NL" dirty="0" smtClean="0"/>
              <a:t>Een machine om te </a:t>
            </a:r>
            <a:r>
              <a:rPr lang="nl-NL" u="sng" dirty="0" smtClean="0"/>
              <a:t>egaliseren</a:t>
            </a:r>
            <a:r>
              <a:rPr lang="nl-NL" dirty="0" smtClean="0"/>
              <a:t>.</a:t>
            </a:r>
          </a:p>
          <a:p>
            <a:r>
              <a:rPr lang="nl-NL" dirty="0" smtClean="0"/>
              <a:t>Maak van iedere machine een tekening of neem een duidelijk plaatje van internet.</a:t>
            </a:r>
          </a:p>
          <a:p>
            <a:r>
              <a:rPr lang="nl-NL" dirty="0" smtClean="0"/>
              <a:t>Benoem per machine </a:t>
            </a:r>
            <a:r>
              <a:rPr lang="nl-NL" u="sng" dirty="0" smtClean="0"/>
              <a:t>acht</a:t>
            </a:r>
            <a:r>
              <a:rPr lang="nl-NL" dirty="0" smtClean="0"/>
              <a:t> onderdelen en hun functie. Zet nummers bij de onderdelen en benoem de naam en functie in een tabel.</a:t>
            </a:r>
          </a:p>
          <a:p>
            <a:r>
              <a:rPr lang="nl-NL" dirty="0" smtClean="0"/>
              <a:t>Beschrijf hoe je de machine kunt bedienen en wat de verschillende mogelijkheden zijn. Noem ook instellingen en afstellingen waarop je moet letten.</a:t>
            </a:r>
          </a:p>
          <a:p>
            <a:r>
              <a:rPr lang="nl-NL" dirty="0" smtClean="0"/>
              <a:t>Beschrijf het dagelijks onderhoud van de machine en groot onderhoud wat in de winterperiode moet gebeuren (bijvoorbeeld slijtdelen vervangen).</a:t>
            </a:r>
          </a:p>
          <a:p>
            <a:r>
              <a:rPr lang="nl-NL" dirty="0" smtClean="0"/>
              <a:t>Inleveren als Word-document per mail: </a:t>
            </a:r>
            <a:r>
              <a:rPr lang="nl-NL" dirty="0" smtClean="0">
                <a:hlinkClick r:id="rId2"/>
              </a:rPr>
              <a:t>s.dewit@helicon.nl</a:t>
            </a:r>
            <a:r>
              <a:rPr lang="nl-NL" dirty="0" smtClean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398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Grondsoorten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Zand</a:t>
            </a:r>
          </a:p>
          <a:p>
            <a:r>
              <a:rPr lang="nl-NL" dirty="0" smtClean="0"/>
              <a:t>Klei</a:t>
            </a:r>
          </a:p>
          <a:p>
            <a:r>
              <a:rPr lang="nl-NL" dirty="0" smtClean="0"/>
              <a:t>Leem</a:t>
            </a:r>
          </a:p>
          <a:p>
            <a:r>
              <a:rPr lang="nl-NL" dirty="0" smtClean="0"/>
              <a:t>Veen</a:t>
            </a:r>
          </a:p>
          <a:p>
            <a:r>
              <a:rPr lang="nl-NL" dirty="0" smtClean="0"/>
              <a:t>Löss</a:t>
            </a:r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89120" y="1149209"/>
            <a:ext cx="5120640" cy="54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Zand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Wit zand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Zeezand</a:t>
            </a:r>
          </a:p>
          <a:p>
            <a:r>
              <a:rPr lang="nl-NL" dirty="0" smtClean="0"/>
              <a:t>Rivierzand</a:t>
            </a:r>
          </a:p>
          <a:p>
            <a:r>
              <a:rPr lang="nl-NL" dirty="0" smtClean="0"/>
              <a:t>Ophoogzand/</a:t>
            </a:r>
            <a:r>
              <a:rPr lang="nl-NL" dirty="0" err="1" smtClean="0"/>
              <a:t>vulzand</a:t>
            </a:r>
            <a:endParaRPr lang="nl-NL" dirty="0" smtClean="0"/>
          </a:p>
          <a:p>
            <a:r>
              <a:rPr lang="nl-NL" dirty="0" smtClean="0"/>
              <a:t>Constructiezand (bouw)</a:t>
            </a:r>
          </a:p>
          <a:p>
            <a:r>
              <a:rPr lang="nl-NL" dirty="0" smtClean="0"/>
              <a:t>Grof/fijn</a:t>
            </a:r>
          </a:p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Zwart zand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 smtClean="0"/>
              <a:t>Bouwland</a:t>
            </a:r>
          </a:p>
          <a:p>
            <a:r>
              <a:rPr lang="nl-NL" dirty="0" smtClean="0"/>
              <a:t>Bosgrond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4949278"/>
            <a:ext cx="1532708" cy="14285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b="10336"/>
          <a:stretch/>
        </p:blipFill>
        <p:spPr>
          <a:xfrm>
            <a:off x="2360616" y="4949278"/>
            <a:ext cx="1497281" cy="14285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383" y="3735433"/>
            <a:ext cx="3358931" cy="22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Grind en puin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grind</a:t>
            </a:r>
            <a:endParaRPr lang="nl-NL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Gevormd door slijtage van stenen in de rivieren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puin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 smtClean="0"/>
              <a:t>Gevormd door slopen van gebouwen of wegen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5" y="3625171"/>
            <a:ext cx="3893018" cy="289101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706" y="3623664"/>
            <a:ext cx="4251552" cy="289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5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Graven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Met de schop</a:t>
            </a:r>
          </a:p>
          <a:p>
            <a:r>
              <a:rPr lang="nl-NL" dirty="0" smtClean="0"/>
              <a:t>Met een hydraulische graafmachine (HGM)</a:t>
            </a:r>
          </a:p>
          <a:p>
            <a:r>
              <a:rPr lang="nl-NL" dirty="0" smtClean="0"/>
              <a:t>Met een </a:t>
            </a:r>
            <a:r>
              <a:rPr lang="nl-NL" dirty="0" err="1" smtClean="0"/>
              <a:t>loader</a:t>
            </a:r>
            <a:r>
              <a:rPr lang="nl-NL" dirty="0" smtClean="0"/>
              <a:t>/shovel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699" y="860517"/>
            <a:ext cx="2675509" cy="260014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5" y="3873434"/>
            <a:ext cx="3433053" cy="25421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4" y="3879330"/>
            <a:ext cx="3874688" cy="253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6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Hydraulische graafmachine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7497" y="2031860"/>
            <a:ext cx="4183062" cy="2432012"/>
          </a:xfrm>
          <a:prstGeom prst="rect">
            <a:avLst/>
          </a:prstGeom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525398" y="2031860"/>
            <a:ext cx="4184034" cy="1845355"/>
          </a:xfrm>
        </p:spPr>
        <p:txBody>
          <a:bodyPr/>
          <a:lstStyle/>
          <a:p>
            <a:r>
              <a:rPr lang="nl-NL" dirty="0" smtClean="0"/>
              <a:t>Minigraver</a:t>
            </a:r>
          </a:p>
          <a:p>
            <a:r>
              <a:rPr lang="nl-NL" dirty="0" smtClean="0"/>
              <a:t>Midigraver </a:t>
            </a:r>
          </a:p>
          <a:p>
            <a:r>
              <a:rPr lang="nl-NL" dirty="0" smtClean="0"/>
              <a:t>Wielkraan (mobiele kraan)</a:t>
            </a:r>
          </a:p>
          <a:p>
            <a:r>
              <a:rPr lang="nl-NL" dirty="0" smtClean="0"/>
              <a:t>Rupskraan</a:t>
            </a:r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398" y="3877215"/>
            <a:ext cx="3526862" cy="266009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566" y="4893965"/>
            <a:ext cx="2300469" cy="17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9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Opbouw graafmachine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12076" y="1930400"/>
            <a:ext cx="4184035" cy="3880772"/>
          </a:xfrm>
        </p:spPr>
        <p:txBody>
          <a:bodyPr>
            <a:normAutofit fontScale="92500" lnSpcReduction="20000"/>
          </a:bodyPr>
          <a:lstStyle/>
          <a:p>
            <a:r>
              <a:rPr lang="nl-NL" dirty="0" smtClean="0"/>
              <a:t>Onderwagen</a:t>
            </a:r>
          </a:p>
          <a:p>
            <a:r>
              <a:rPr lang="nl-NL" dirty="0" smtClean="0"/>
              <a:t>Wielen / rupsen / hydromotoren</a:t>
            </a:r>
          </a:p>
          <a:p>
            <a:r>
              <a:rPr lang="nl-NL" dirty="0" smtClean="0"/>
              <a:t>Schuifblad </a:t>
            </a:r>
          </a:p>
          <a:p>
            <a:r>
              <a:rPr lang="nl-NL" dirty="0" smtClean="0"/>
              <a:t>Draaikrans </a:t>
            </a:r>
          </a:p>
          <a:p>
            <a:r>
              <a:rPr lang="nl-NL" dirty="0" smtClean="0"/>
              <a:t>Opbouw</a:t>
            </a:r>
          </a:p>
          <a:p>
            <a:r>
              <a:rPr lang="nl-NL" dirty="0" smtClean="0"/>
              <a:t>Motor</a:t>
            </a:r>
          </a:p>
          <a:p>
            <a:r>
              <a:rPr lang="nl-NL" dirty="0" smtClean="0"/>
              <a:t>Hydropomp</a:t>
            </a:r>
          </a:p>
          <a:p>
            <a:r>
              <a:rPr lang="nl-NL" dirty="0" smtClean="0"/>
              <a:t>Bedieningsorganen / cabine</a:t>
            </a:r>
          </a:p>
          <a:p>
            <a:r>
              <a:rPr lang="nl-NL" dirty="0" smtClean="0"/>
              <a:t>Graafarm </a:t>
            </a:r>
          </a:p>
          <a:p>
            <a:r>
              <a:rPr lang="nl-NL" dirty="0" smtClean="0"/>
              <a:t>Cilinders / olieleidingen </a:t>
            </a:r>
          </a:p>
          <a:p>
            <a:r>
              <a:rPr lang="nl-NL" dirty="0" smtClean="0"/>
              <a:t>Hulpstukken / bakken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0440" y="1930400"/>
            <a:ext cx="5815841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Hulpstukken graafmachine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 smtClean="0"/>
              <a:t>Schepbak </a:t>
            </a:r>
          </a:p>
          <a:p>
            <a:r>
              <a:rPr lang="nl-NL" dirty="0" smtClean="0"/>
              <a:t>Dieplepelbak</a:t>
            </a:r>
          </a:p>
          <a:p>
            <a:r>
              <a:rPr lang="nl-NL" dirty="0" smtClean="0"/>
              <a:t>Puinbak</a:t>
            </a:r>
          </a:p>
          <a:p>
            <a:r>
              <a:rPr lang="nl-NL" dirty="0" smtClean="0"/>
              <a:t>Vlinderbak</a:t>
            </a:r>
          </a:p>
          <a:p>
            <a:r>
              <a:rPr lang="nl-NL" dirty="0" smtClean="0"/>
              <a:t>Betonknipper</a:t>
            </a:r>
          </a:p>
          <a:p>
            <a:r>
              <a:rPr lang="nl-NL" dirty="0" smtClean="0"/>
              <a:t>Trilplaat</a:t>
            </a:r>
          </a:p>
          <a:p>
            <a:r>
              <a:rPr lang="nl-NL" dirty="0" smtClean="0"/>
              <a:t>Breekhamer 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59" y="1270001"/>
            <a:ext cx="3404861" cy="190356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46" y="3173563"/>
            <a:ext cx="2553099" cy="189814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721" y="4757396"/>
            <a:ext cx="2471193" cy="178966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4092" y="2717805"/>
            <a:ext cx="2113325" cy="158611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3363" y="5013749"/>
            <a:ext cx="2233626" cy="163987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646" y="5195570"/>
            <a:ext cx="1970178" cy="144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95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</TotalTime>
  <Words>325</Words>
  <Application>Microsoft Office PowerPoint</Application>
  <PresentationFormat>Breedbeeld</PresentationFormat>
  <Paragraphs>117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Trebuchet MS</vt:lpstr>
      <vt:lpstr>Wingdings 3</vt:lpstr>
      <vt:lpstr>Facet</vt:lpstr>
      <vt:lpstr>Les 6: Grond en Zand</vt:lpstr>
      <vt:lpstr>Inhoud van de les</vt:lpstr>
      <vt:lpstr>Grondsoorten</vt:lpstr>
      <vt:lpstr>Zand</vt:lpstr>
      <vt:lpstr>Grind en puin</vt:lpstr>
      <vt:lpstr>Graven</vt:lpstr>
      <vt:lpstr>Hydraulische graafmachine</vt:lpstr>
      <vt:lpstr>Opbouw graafmachine</vt:lpstr>
      <vt:lpstr>Hulpstukken graafmachine</vt:lpstr>
      <vt:lpstr>Loader – shovel - wiellader</vt:lpstr>
      <vt:lpstr>Opbouw loader / shovel</vt:lpstr>
      <vt:lpstr>Loader bakken</vt:lpstr>
      <vt:lpstr>Zwenklader</vt:lpstr>
      <vt:lpstr>Graaf- laadcombinatie</vt:lpstr>
      <vt:lpstr>Opbouw laad-/graafcombinatie</vt:lpstr>
      <vt:lpstr>Transport</vt:lpstr>
      <vt:lpstr>kruiwagen</vt:lpstr>
      <vt:lpstr>Kiepwagen/vrachtwagen</vt:lpstr>
      <vt:lpstr>Getrokken kipper</vt:lpstr>
      <vt:lpstr>Egaliseren </vt:lpstr>
      <vt:lpstr>Schuif</vt:lpstr>
      <vt:lpstr>Egalisatieraam </vt:lpstr>
      <vt:lpstr>Gräder</vt:lpstr>
      <vt:lpstr>Kilverbord</vt:lpstr>
      <vt:lpstr>Bulldozer</vt:lpstr>
      <vt:lpstr>Opdracht les 6 onderdeel techniek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6: Grond en Zand</dc:title>
  <dc:creator>Stephan de Wit</dc:creator>
  <cp:lastModifiedBy>Stephan de Wit</cp:lastModifiedBy>
  <cp:revision>23</cp:revision>
  <dcterms:created xsi:type="dcterms:W3CDTF">2018-10-07T15:36:47Z</dcterms:created>
  <dcterms:modified xsi:type="dcterms:W3CDTF">2018-10-08T07:10:30Z</dcterms:modified>
</cp:coreProperties>
</file>